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68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7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8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1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0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3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9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DFFFAF-50C8-47BF-A68A-16818F07231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8FE3E4-8C04-48B1-8BB8-B13655D398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11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9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544788"/>
            <a:ext cx="10058400" cy="114416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is Data?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746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 algn="just">
              <a:buNone/>
            </a:pPr>
            <a:r>
              <a:rPr lang="en-US" sz="2000" b="1" dirty="0" smtClean="0"/>
              <a:t>Data</a:t>
            </a:r>
            <a:r>
              <a:rPr lang="en-US" sz="2000" dirty="0"/>
              <a:t> is raw, unorganized facts that need to be processed. </a:t>
            </a:r>
            <a:r>
              <a:rPr lang="en-US" sz="2000" b="1" dirty="0"/>
              <a:t>Data</a:t>
            </a:r>
            <a:r>
              <a:rPr lang="en-US" sz="2000" dirty="0"/>
              <a:t> can be something simple and seemingly random and useless until it is </a:t>
            </a:r>
            <a:r>
              <a:rPr lang="en-US" sz="2000" dirty="0" smtClean="0"/>
              <a:t>organized.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Data Base. </a:t>
            </a:r>
          </a:p>
          <a:p>
            <a:pPr marL="0" indent="0" algn="just">
              <a:buNone/>
            </a:pPr>
            <a:r>
              <a:rPr lang="en-US" sz="2000" dirty="0" smtClean="0"/>
              <a:t>An organized collection of related information so that it can be easily accessed, managed and updated.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Properties of Data Base.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It is a representation of some aspect of the real world or a collection of </a:t>
            </a:r>
            <a:r>
              <a:rPr lang="en-US" i="1" dirty="0"/>
              <a:t>data element</a:t>
            </a:r>
            <a:r>
              <a:rPr lang="en-US" dirty="0"/>
              <a:t>s (facts) representing real-world information.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A database is logical, coherent and internally </a:t>
            </a:r>
            <a:r>
              <a:rPr lang="en-US" dirty="0" smtClean="0"/>
              <a:t>consistent.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 </a:t>
            </a:r>
            <a:r>
              <a:rPr lang="en-US" dirty="0"/>
              <a:t>database is designed, built and populated with data for a specific </a:t>
            </a:r>
            <a:r>
              <a:rPr lang="en-US" dirty="0" smtClean="0"/>
              <a:t>purpose.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Each </a:t>
            </a:r>
            <a:r>
              <a:rPr lang="en-US" dirty="0"/>
              <a:t>data item is stored in a </a:t>
            </a:r>
            <a:r>
              <a:rPr lang="en-US" dirty="0" smtClean="0"/>
              <a:t>field.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 </a:t>
            </a:r>
            <a:r>
              <a:rPr lang="en-US" dirty="0"/>
              <a:t>combination of fields makes up a </a:t>
            </a:r>
            <a:r>
              <a:rPr lang="en-US" i="1" dirty="0"/>
              <a:t>table</a:t>
            </a:r>
            <a:r>
              <a:rPr lang="en-US" dirty="0"/>
              <a:t>. For example, each field in an employee table contains data about an individual employee.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19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35647"/>
            <a:ext cx="4066391" cy="76917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Database Fundamentals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AutoShape 4" descr="A diagram showing a yellow cylinder with coloured rectangles within it, presumably representing data. Four rectangels are listed to the left of this each with the label &quot;Application Program&quot;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A diagram showing a yellow cylinder with coloured rectangles within it, presumably representing data. Four rectangels are listed to the left of this each with the label &quot;Application Program&quot;."/>
          <p:cNvSpPr txBox="1">
            <a:spLocks noChangeAspect="1" noChangeArrowheads="1"/>
          </p:cNvSpPr>
          <p:nvPr/>
        </p:nvSpPr>
        <p:spPr bwMode="auto">
          <a:xfrm>
            <a:off x="1097280" y="1804819"/>
            <a:ext cx="1005840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Row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/>
              <a:t> A </a:t>
            </a:r>
            <a:r>
              <a:rPr lang="en-US" b="1" dirty="0" smtClean="0"/>
              <a:t>row</a:t>
            </a:r>
            <a:r>
              <a:rPr lang="en-US" dirty="0" smtClean="0"/>
              <a:t>—also called a tuple—represents a single, implicitly structured data item in a </a:t>
            </a:r>
            <a:r>
              <a:rPr lang="en-US" b="1" dirty="0" smtClean="0"/>
              <a:t>table</a:t>
            </a:r>
            <a:r>
              <a:rPr lang="en-US" dirty="0" smtClean="0"/>
              <a:t>. 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Column</a:t>
            </a:r>
          </a:p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columns in</a:t>
            </a:r>
            <a:r>
              <a:rPr lang="en-US" dirty="0"/>
              <a:t> a </a:t>
            </a:r>
            <a:r>
              <a:rPr lang="en-US" b="1" dirty="0"/>
              <a:t>table</a:t>
            </a:r>
            <a:r>
              <a:rPr lang="en-US" dirty="0"/>
              <a:t> are the set of facts that we keep track of about that </a:t>
            </a:r>
            <a:r>
              <a:rPr lang="en-US" dirty="0" smtClean="0"/>
              <a:t>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r>
              <a:rPr lang="en-US" dirty="0"/>
              <a:t>of object. A </a:t>
            </a:r>
            <a:r>
              <a:rPr lang="en-US" b="1" dirty="0"/>
              <a:t>column</a:t>
            </a:r>
            <a:r>
              <a:rPr lang="en-US" dirty="0"/>
              <a:t> is also called an attribute.</a:t>
            </a:r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AutoShape 10" descr="What is the Difference Between Relation and Relationship in DBM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 descr="A diagram showing a yellow cylinder with coloured rectangles within it, presumably representing data. Four rectangels are listed to the left of this each with the label &quot;Application Program&quot;."/>
          <p:cNvSpPr txBox="1">
            <a:spLocks noChangeAspect="1" noChangeArrowheads="1"/>
          </p:cNvSpPr>
          <p:nvPr/>
        </p:nvSpPr>
        <p:spPr bwMode="auto">
          <a:xfrm>
            <a:off x="1097280" y="1804819"/>
            <a:ext cx="1005840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Row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/>
              <a:t> A </a:t>
            </a:r>
            <a:r>
              <a:rPr lang="en-US" b="1" dirty="0" smtClean="0"/>
              <a:t>row</a:t>
            </a:r>
            <a:r>
              <a:rPr lang="en-US" dirty="0" smtClean="0"/>
              <a:t>—also called a tuple—represents a single, implicitly structured data item in a </a:t>
            </a:r>
            <a:r>
              <a:rPr lang="en-US" b="1" dirty="0" smtClean="0"/>
              <a:t>table</a:t>
            </a:r>
            <a:r>
              <a:rPr lang="en-US" dirty="0" smtClean="0"/>
              <a:t>. 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Column</a:t>
            </a:r>
          </a:p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columns in</a:t>
            </a:r>
            <a:r>
              <a:rPr lang="en-US" dirty="0"/>
              <a:t> a </a:t>
            </a:r>
            <a:r>
              <a:rPr lang="en-US" b="1" dirty="0"/>
              <a:t>table</a:t>
            </a:r>
            <a:r>
              <a:rPr lang="en-US" dirty="0"/>
              <a:t> are the set of facts that we keep track of about that </a:t>
            </a:r>
            <a:r>
              <a:rPr lang="en-US" dirty="0" smtClean="0"/>
              <a:t>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r>
              <a:rPr lang="en-US" dirty="0"/>
              <a:t>of object. A </a:t>
            </a:r>
            <a:r>
              <a:rPr lang="en-US" b="1" dirty="0"/>
              <a:t>column</a:t>
            </a:r>
            <a:r>
              <a:rPr lang="en-US" dirty="0"/>
              <a:t> is also called an attribute.</a:t>
            </a:r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AutoShape 2" descr="A diagram showing a yellow cylinder with coloured rectangles within it, presumably representing data. Four rectangels are listed to the left of this each with the label &quot;Application Program&quot;."/>
          <p:cNvSpPr txBox="1">
            <a:spLocks noChangeAspect="1" noChangeArrowheads="1"/>
          </p:cNvSpPr>
          <p:nvPr/>
        </p:nvSpPr>
        <p:spPr bwMode="auto">
          <a:xfrm>
            <a:off x="1097280" y="1804819"/>
            <a:ext cx="1005840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Row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/>
              <a:t> A </a:t>
            </a:r>
            <a:r>
              <a:rPr lang="en-US" b="1" dirty="0" smtClean="0"/>
              <a:t>row</a:t>
            </a:r>
            <a:r>
              <a:rPr lang="en-US" dirty="0" smtClean="0"/>
              <a:t>—also called a tuple—represents a single, implicitly structured data item in a </a:t>
            </a:r>
            <a:r>
              <a:rPr lang="en-US" b="1" dirty="0" smtClean="0"/>
              <a:t>table</a:t>
            </a:r>
            <a:r>
              <a:rPr lang="en-US" dirty="0" smtClean="0"/>
              <a:t>. 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Column</a:t>
            </a:r>
          </a:p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columns in</a:t>
            </a:r>
            <a:r>
              <a:rPr lang="en-US" dirty="0"/>
              <a:t> a </a:t>
            </a:r>
            <a:r>
              <a:rPr lang="en-US" b="1" dirty="0"/>
              <a:t>table</a:t>
            </a:r>
            <a:r>
              <a:rPr lang="en-US" dirty="0"/>
              <a:t> are the set of facts that we keep track of about that </a:t>
            </a:r>
            <a:r>
              <a:rPr lang="en-US" dirty="0" smtClean="0"/>
              <a:t>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r>
              <a:rPr lang="en-US" dirty="0"/>
              <a:t>of object. A </a:t>
            </a:r>
            <a:r>
              <a:rPr lang="en-US" b="1" dirty="0"/>
              <a:t>column</a:t>
            </a:r>
            <a:r>
              <a:rPr lang="en-US" dirty="0"/>
              <a:t> is also called an attribute.</a:t>
            </a:r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AutoShape 2" descr="A diagram showing a yellow cylinder with coloured rectangles within it, presumably representing data. Four rectangels are listed to the left of this each with the label &quot;Application Program&quot;."/>
          <p:cNvSpPr txBox="1">
            <a:spLocks noChangeAspect="1" noChangeArrowheads="1"/>
          </p:cNvSpPr>
          <p:nvPr/>
        </p:nvSpPr>
        <p:spPr bwMode="auto">
          <a:xfrm>
            <a:off x="1097280" y="1804819"/>
            <a:ext cx="1005840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Row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/>
              <a:t> A </a:t>
            </a:r>
            <a:r>
              <a:rPr lang="en-US" b="1" dirty="0" smtClean="0"/>
              <a:t>row</a:t>
            </a:r>
            <a:r>
              <a:rPr lang="en-US" dirty="0" smtClean="0"/>
              <a:t>—also called a tuple—represents a single, implicitly structured data item in a </a:t>
            </a:r>
            <a:r>
              <a:rPr lang="en-US" b="1" dirty="0" smtClean="0"/>
              <a:t>table</a:t>
            </a:r>
            <a:r>
              <a:rPr lang="en-US" dirty="0" smtClean="0"/>
              <a:t>. 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Column</a:t>
            </a:r>
          </a:p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columns in</a:t>
            </a:r>
            <a:r>
              <a:rPr lang="en-US" dirty="0"/>
              <a:t> a </a:t>
            </a:r>
            <a:r>
              <a:rPr lang="en-US" b="1" dirty="0"/>
              <a:t>table</a:t>
            </a:r>
            <a:r>
              <a:rPr lang="en-US" dirty="0"/>
              <a:t> are the set of facts that we keep track of about that </a:t>
            </a:r>
            <a:r>
              <a:rPr lang="en-US" dirty="0" smtClean="0"/>
              <a:t>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r>
              <a:rPr lang="en-US" dirty="0"/>
              <a:t>of object. A </a:t>
            </a:r>
            <a:r>
              <a:rPr lang="en-US" b="1" dirty="0"/>
              <a:t>column</a:t>
            </a:r>
            <a:r>
              <a:rPr lang="en-US" dirty="0"/>
              <a:t> is also called an attribute.</a:t>
            </a:r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AutoShape 2" descr="A diagram showing a yellow cylinder with coloured rectangles within it, presumably representing data. Four rectangels are listed to the left of this each with the label &quot;Application Program&quot;."/>
          <p:cNvSpPr txBox="1">
            <a:spLocks noChangeAspect="1" noChangeArrowheads="1"/>
          </p:cNvSpPr>
          <p:nvPr/>
        </p:nvSpPr>
        <p:spPr bwMode="auto">
          <a:xfrm>
            <a:off x="1097280" y="1804819"/>
            <a:ext cx="1005840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Row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/>
              <a:t> A </a:t>
            </a:r>
            <a:r>
              <a:rPr lang="en-US" b="1" dirty="0" smtClean="0"/>
              <a:t>row</a:t>
            </a:r>
            <a:r>
              <a:rPr lang="en-US" dirty="0" smtClean="0"/>
              <a:t>—also called a tuple—represents a single, implicitly structured data item in a </a:t>
            </a:r>
            <a:r>
              <a:rPr lang="en-US" b="1" dirty="0" smtClean="0"/>
              <a:t>table</a:t>
            </a:r>
            <a:r>
              <a:rPr lang="en-US" dirty="0" smtClean="0"/>
              <a:t>. 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Column</a:t>
            </a:r>
          </a:p>
          <a:p>
            <a:pPr marL="0" indent="0" algn="just">
              <a:buNone/>
            </a:pPr>
            <a:r>
              <a:rPr lang="en-US" dirty="0"/>
              <a:t>The </a:t>
            </a:r>
            <a:r>
              <a:rPr lang="en-US" b="1" dirty="0"/>
              <a:t>columns in</a:t>
            </a:r>
            <a:r>
              <a:rPr lang="en-US" dirty="0"/>
              <a:t> a </a:t>
            </a:r>
            <a:r>
              <a:rPr lang="en-US" b="1" dirty="0"/>
              <a:t>table</a:t>
            </a:r>
            <a:r>
              <a:rPr lang="en-US" dirty="0"/>
              <a:t> are the set of facts that we keep track of about that </a:t>
            </a:r>
            <a:r>
              <a:rPr lang="en-US" dirty="0" smtClean="0"/>
              <a:t>type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r>
              <a:rPr lang="en-US" dirty="0"/>
              <a:t>of object. A </a:t>
            </a:r>
            <a:r>
              <a:rPr lang="en-US" b="1" dirty="0"/>
              <a:t>column</a:t>
            </a:r>
            <a:r>
              <a:rPr lang="en-US" dirty="0"/>
              <a:t> is also called an attribute.</a:t>
            </a:r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</a:t>
            </a:r>
          </a:p>
          <a:p>
            <a:pPr marL="0" indent="0" algn="just">
              <a:buNone/>
            </a:pPr>
            <a:r>
              <a:rPr lang="en-US" dirty="0"/>
              <a:t>A </a:t>
            </a:r>
            <a:r>
              <a:rPr lang="en-US" b="1" dirty="0"/>
              <a:t>relation</a:t>
            </a:r>
            <a:r>
              <a:rPr lang="en-US" dirty="0"/>
              <a:t> in a </a:t>
            </a:r>
            <a:r>
              <a:rPr lang="en-US" b="1" dirty="0"/>
              <a:t>database</a:t>
            </a:r>
            <a:r>
              <a:rPr lang="en-US" dirty="0"/>
              <a:t> means a 'TABLE</a:t>
            </a:r>
            <a:r>
              <a:rPr lang="en-US" dirty="0" smtClean="0"/>
              <a:t>'.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Tables </a:t>
            </a:r>
            <a:r>
              <a:rPr lang="en-US" dirty="0"/>
              <a:t>are something which is made up of rows and </a:t>
            </a:r>
            <a:r>
              <a:rPr lang="en-US" dirty="0" smtClean="0"/>
              <a:t>columns.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40" name="Picture 16" descr="What is the Difference Between Relation and Relationship in DBM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264" y="3564177"/>
            <a:ext cx="4252164" cy="281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22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Database Fundamentals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Database Model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database model</a:t>
            </a:r>
            <a:r>
              <a:rPr lang="en-US" dirty="0"/>
              <a:t> is a type of </a:t>
            </a:r>
            <a:r>
              <a:rPr lang="en-US" b="1" dirty="0"/>
              <a:t>data model</a:t>
            </a:r>
            <a:r>
              <a:rPr lang="en-US" dirty="0"/>
              <a:t> that determines the logical structure of a </a:t>
            </a:r>
            <a:r>
              <a:rPr lang="en-US" b="1" dirty="0"/>
              <a:t>database</a:t>
            </a:r>
            <a:r>
              <a:rPr lang="en-US" dirty="0"/>
              <a:t> and fundamentally determines in which manner </a:t>
            </a:r>
            <a:r>
              <a:rPr lang="en-US" b="1" dirty="0"/>
              <a:t>data</a:t>
            </a:r>
            <a:r>
              <a:rPr lang="en-US" dirty="0"/>
              <a:t> can be stored, organized and manipulated. The most popular example of a </a:t>
            </a:r>
            <a:r>
              <a:rPr lang="en-US" b="1" dirty="0"/>
              <a:t>database model</a:t>
            </a:r>
            <a:r>
              <a:rPr lang="en-US" dirty="0"/>
              <a:t> is the relational </a:t>
            </a:r>
            <a:r>
              <a:rPr lang="en-US" b="1" dirty="0"/>
              <a:t>model</a:t>
            </a:r>
            <a:r>
              <a:rPr lang="en-US" dirty="0"/>
              <a:t>, which uses </a:t>
            </a:r>
            <a:r>
              <a:rPr lang="en-US" dirty="0" smtClean="0"/>
              <a:t>a </a:t>
            </a:r>
            <a:r>
              <a:rPr lang="en-US" dirty="0"/>
              <a:t>table-based format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Query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 </a:t>
            </a:r>
            <a:r>
              <a:rPr lang="en-US" b="1" dirty="0" smtClean="0"/>
              <a:t>database </a:t>
            </a:r>
            <a:r>
              <a:rPr lang="en-US" b="1" dirty="0"/>
              <a:t>query</a:t>
            </a:r>
            <a:r>
              <a:rPr lang="en-US" dirty="0"/>
              <a:t> is a request for data from a </a:t>
            </a:r>
            <a:r>
              <a:rPr lang="en-US" b="1" dirty="0"/>
              <a:t>database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Views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database </a:t>
            </a:r>
            <a:r>
              <a:rPr lang="en-US" b="1" dirty="0"/>
              <a:t>view</a:t>
            </a:r>
            <a:r>
              <a:rPr lang="en-US" dirty="0"/>
              <a:t> is a searchable object in a database that is defined by a query</a:t>
            </a:r>
            <a:r>
              <a:rPr lang="en-US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Procedures.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 stored</a:t>
            </a:r>
            <a:r>
              <a:rPr lang="en-US" dirty="0"/>
              <a:t> </a:t>
            </a:r>
            <a:r>
              <a:rPr lang="en-US" b="1" dirty="0" smtClean="0"/>
              <a:t>procedure(set of SQL statement)</a:t>
            </a:r>
            <a:r>
              <a:rPr lang="en-US" dirty="0"/>
              <a:t> is a named collection of SQL statements and procedural logic </a:t>
            </a:r>
            <a:r>
              <a:rPr lang="en-US" dirty="0" err="1"/>
              <a:t>i.e</a:t>
            </a:r>
            <a:r>
              <a:rPr lang="en-US" dirty="0"/>
              <a:t>, compiled, verified and stored in the server </a:t>
            </a:r>
            <a:r>
              <a:rPr lang="en-US" b="1" dirty="0"/>
              <a:t>database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6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Database Fundamentals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Normalization</a:t>
            </a:r>
          </a:p>
          <a:p>
            <a:pPr algn="just"/>
            <a:r>
              <a:rPr lang="en-US" b="1" dirty="0" smtClean="0"/>
              <a:t>Database </a:t>
            </a:r>
            <a:r>
              <a:rPr lang="en-US" b="1" dirty="0"/>
              <a:t>normalization</a:t>
            </a:r>
            <a:r>
              <a:rPr lang="en-US" dirty="0"/>
              <a:t> is nothing but organizing the tables and columns of the tables in such way that it should reduce the data redundancy and complexity of data and improves the </a:t>
            </a:r>
            <a:r>
              <a:rPr lang="en-US" dirty="0" smtClean="0"/>
              <a:t>integrity (accuracy and consistency) </a:t>
            </a:r>
            <a:r>
              <a:rPr lang="en-US" dirty="0"/>
              <a:t>of </a:t>
            </a:r>
            <a:r>
              <a:rPr lang="en-US" dirty="0" smtClean="0"/>
              <a:t>data.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Constraints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Constraints</a:t>
            </a:r>
            <a:r>
              <a:rPr lang="en-US" dirty="0"/>
              <a:t> are used to specify rules for data in a table</a:t>
            </a:r>
            <a:r>
              <a:rPr lang="en-US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Functions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 </a:t>
            </a:r>
            <a:r>
              <a:rPr lang="en-US" b="1" dirty="0"/>
              <a:t>Database functions</a:t>
            </a:r>
            <a:r>
              <a:rPr lang="en-US" dirty="0"/>
              <a:t> perform basic operations, such as Sum, Average, Count, etc., and additionally use criteria </a:t>
            </a:r>
            <a:r>
              <a:rPr lang="en-US" dirty="0" smtClean="0"/>
              <a:t>arguments.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Indexes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Indexing</a:t>
            </a:r>
            <a:r>
              <a:rPr lang="en-US" dirty="0"/>
              <a:t> is defined as a </a:t>
            </a:r>
            <a:r>
              <a:rPr lang="en-US" b="1" dirty="0"/>
              <a:t>data</a:t>
            </a:r>
            <a:r>
              <a:rPr lang="en-US" dirty="0"/>
              <a:t> structure technique which allows you to quickly retrieve records from a </a:t>
            </a:r>
            <a:r>
              <a:rPr lang="en-US" b="1" dirty="0"/>
              <a:t>database</a:t>
            </a:r>
            <a:r>
              <a:rPr lang="en-US" dirty="0"/>
              <a:t> file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Database Fundamentals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Cardinality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dirty="0"/>
              <a:t>number of tuples or rows in a relation is termed as </a:t>
            </a:r>
            <a:r>
              <a:rPr lang="en-US" dirty="0" smtClean="0"/>
              <a:t>cardinality.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Degree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number of attributes in a relation determines the degree of relation.  A relation having three attributes is said to have a relation of degree 3.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000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</TotalTime>
  <Words>55</Words>
  <Application>Microsoft Office PowerPoint</Application>
  <PresentationFormat>Custom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Data Base</vt:lpstr>
      <vt:lpstr>What is Data?</vt:lpstr>
      <vt:lpstr>Database Fundamentals</vt:lpstr>
      <vt:lpstr>Database Fundamentals</vt:lpstr>
      <vt:lpstr>Database Fundamentals</vt:lpstr>
      <vt:lpstr>Database Fundamentals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Base</dc:title>
  <dc:creator>Hassan</dc:creator>
  <cp:lastModifiedBy>ismail - [2010]</cp:lastModifiedBy>
  <cp:revision>15</cp:revision>
  <dcterms:created xsi:type="dcterms:W3CDTF">2020-03-29T14:03:26Z</dcterms:created>
  <dcterms:modified xsi:type="dcterms:W3CDTF">2020-05-07T09:34:09Z</dcterms:modified>
</cp:coreProperties>
</file>